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3" r:id="rId4"/>
    <p:sldId id="276" r:id="rId5"/>
    <p:sldId id="262" r:id="rId6"/>
    <p:sldId id="277" r:id="rId7"/>
    <p:sldId id="278" r:id="rId8"/>
    <p:sldId id="279" r:id="rId9"/>
    <p:sldId id="264" r:id="rId10"/>
    <p:sldId id="265" r:id="rId11"/>
    <p:sldId id="280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73" autoAdjust="0"/>
  </p:normalViewPr>
  <p:slideViewPr>
    <p:cSldViewPr>
      <p:cViewPr>
        <p:scale>
          <a:sx n="100" d="100"/>
          <a:sy n="100" d="100"/>
        </p:scale>
        <p:origin x="-113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90842-F98D-4CF3-93A1-295F2F4CEF01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6765C-EFC1-451C-935D-FD68C3365E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4632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ГБУ «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»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результатах деятельности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erb_mosk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1152127" cy="1360086"/>
          </a:xfrm>
          <a:prstGeom prst="rect">
            <a:avLst/>
          </a:prstGeo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052736"/>
            <a:ext cx="1341115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52028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Выполнены работы по благоустройству территорий прилегающих к образовательным учреждениям: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ГБОУ детский сад № 2420, расположенный по адресу: ул. Ленская, д.26, корп.1;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ГБОУ детский сад № 1870, расположенный по адресу: ул. Ленская, д.26, корп.2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ГБОУ детский сад № 1591, расположенный по адресу: Чукотский проезд, д.4, корп.2.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60929-WA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464496" cy="25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60929-WA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4392488" cy="247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60929-WA0049.jpg"/>
          <p:cNvPicPr>
            <a:picLocks noChangeAspect="1"/>
          </p:cNvPicPr>
          <p:nvPr/>
        </p:nvPicPr>
        <p:blipFill>
          <a:blip r:embed="rId4" cstate="print"/>
          <a:srcRect b="47585"/>
          <a:stretch>
            <a:fillRect/>
          </a:stretch>
        </p:blipFill>
        <p:spPr>
          <a:xfrm>
            <a:off x="5508104" y="908719"/>
            <a:ext cx="3024336" cy="281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60929-WA0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29000"/>
            <a:ext cx="4283968" cy="240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Озеленение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 осуществлялись посадки деревьев и кустарников по программе  «Миллион деревьев».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2016 года было высажено 4 дерева и 776 кустарников на 11 дворовых территориях 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2016 года было высажено 18 деревьев и 196 кустарников на 5 дворовых территориях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 anchor="ctr"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уборка территории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обслуживании ГБУ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 находятся 261 дворовая территория + 52 бесхозяйные территории.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механизированной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уборки дворовых территорий составляет  138274,5 кв.метра</a:t>
            </a:r>
          </a:p>
        </p:txBody>
      </p:sp>
      <p:pic>
        <p:nvPicPr>
          <p:cNvPr id="4" name="Рисунок 3" descr="CaRVjX7WAAAgE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81128"/>
            <a:ext cx="3456384" cy="207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Zy7ytMVAAEs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93096"/>
            <a:ext cx="4255736" cy="239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 anchor="ctr"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уборка территории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уборки ручным способом составляет  1273210кв.метра.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на обслуживании ГБУ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 находятся 26 объекта озеленения, площадь  которых составляет 657572,46 кв. метра.</a:t>
            </a:r>
          </a:p>
          <a:p>
            <a:endParaRPr lang="ru-RU" dirty="0"/>
          </a:p>
        </p:txBody>
      </p:sp>
      <p:pic>
        <p:nvPicPr>
          <p:cNvPr id="4" name="Рисунок 3" descr="CcHdqkjUcAAvD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3779912" cy="212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st6oRUUAAjG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615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 было предоставлено субсидий из бюджета города Москвы в сумме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3 032 057(три миллиона тридцать две тысячи пятьдесят семь) рублей 14 копеек,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возмещения недополученных доходов бюджетным учреждениям на содержание и текущий ремонт общего имущества в многоквартирных домах, находящихся в управлении ГБУ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зиме объектов жилищного фонда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917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управлении ГБУ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 в 2016 году находились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 жилых дома, плюс 1 ТСЖ  находящееся на техническом обслуживании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  в зимний период   использует 9 передвижных электростанций,  16 тепловых пушек, также  организовано  24 бригады в количестве 72 человека  по очистке кровли и козырьков  жилых домов. Рабочие  прошли обучение, медицинскую комиссию,  обеспечены необходимым инвентарем.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сильных  морозов серьезных аварийных ситуаций в жилищном комплексе  допущено не было, что в первую очередь говорит о качественной подготовке жилого фонда  к зиме.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56184"/>
          </a:xfrm>
        </p:spPr>
        <p:txBody>
          <a:bodyPr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контролю за состоянием подвалов, чердаков, подъездов, домовладений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72408"/>
          </a:xfrm>
        </p:spPr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ГБУ «</a:t>
            </a:r>
            <a:r>
              <a:rPr lang="ru-RU" dirty="0" err="1" smtClean="0"/>
              <a:t>Жилищник</a:t>
            </a:r>
            <a:r>
              <a:rPr lang="ru-RU" dirty="0" smtClean="0"/>
              <a:t> </a:t>
            </a:r>
            <a:r>
              <a:rPr lang="ru-RU" dirty="0" err="1" smtClean="0"/>
              <a:t>Бабушкинского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района» осуществляет контроль за </a:t>
            </a:r>
          </a:p>
          <a:p>
            <a:pPr algn="r">
              <a:buNone/>
            </a:pPr>
            <a:r>
              <a:rPr lang="ru-RU" dirty="0" smtClean="0"/>
              <a:t>                            содержанием в технически исправном            состоянии подвальных и чердачных </a:t>
            </a:r>
          </a:p>
          <a:p>
            <a:pPr algn="r">
              <a:buNone/>
            </a:pPr>
            <a:r>
              <a:rPr lang="ru-RU" dirty="0" smtClean="0"/>
              <a:t>помещений и их закрытие.  Выполнены</a:t>
            </a:r>
          </a:p>
          <a:p>
            <a:pPr algn="r">
              <a:buNone/>
            </a:pPr>
            <a:r>
              <a:rPr lang="ru-RU" dirty="0" smtClean="0"/>
              <a:t>  мероприятия по обеспечению контроля</a:t>
            </a:r>
          </a:p>
          <a:p>
            <a:pPr algn="r">
              <a:buNone/>
            </a:pPr>
            <a:r>
              <a:rPr lang="ru-RU" dirty="0" smtClean="0"/>
              <a:t> за чердачными и подвальными </a:t>
            </a:r>
          </a:p>
          <a:p>
            <a:pPr algn="r">
              <a:buNone/>
            </a:pPr>
            <a:r>
              <a:rPr lang="ru-RU" dirty="0" smtClean="0"/>
              <a:t>помещениями с пульта ОДС </a:t>
            </a:r>
          </a:p>
          <a:p>
            <a:pPr algn="r">
              <a:buNone/>
            </a:pPr>
            <a:r>
              <a:rPr lang="ru-RU" dirty="0" smtClean="0"/>
              <a:t>по средствам датчиков открытия дверей.</a:t>
            </a:r>
            <a:endParaRPr lang="ru-RU" dirty="0"/>
          </a:p>
        </p:txBody>
      </p:sp>
      <p:pic>
        <p:nvPicPr>
          <p:cNvPr id="4" name="Рисунок 3" descr="2016-02-29 12-04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132856"/>
            <a:ext cx="196215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70123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368152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собственниками помещений в МКД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6724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Важнейшая задача для района является проблема задолженности населения по оплате за жилищно-коммунальные услуги. Актуальность проблемы оплаты населением с каждым годом возрастает.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ГБУ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района" осуществляет комплекс действий по работе с физическими и юридическими лицами, имеющими задолженность, от 1 месяца.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Ремонт подъездов за 2016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Выполнены работы по приведению в порядок 59 подъездов многоквартирных  домов. </a:t>
            </a:r>
            <a:endParaRPr lang="ru-RU" dirty="0"/>
          </a:p>
        </p:txBody>
      </p:sp>
      <p:pic>
        <p:nvPicPr>
          <p:cNvPr id="4" name="Рисунок 3" descr="2016-02-29 11-20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581128"/>
            <a:ext cx="29086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6-02-29 11-20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2304256" cy="187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-02-29 11-21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0928"/>
            <a:ext cx="2682230" cy="200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6-02-29 11-25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81128"/>
            <a:ext cx="2841042" cy="212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дворовых территорий.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2016 года выполнялось по двум программам – за счет средств стимулирования управ районов и за счет средств социально-экономического развития района. Общая сумма контрактов составила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33 134, 39 тыс. 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социально-экономического развития района было благоустроенно: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3903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 дворовых территорий: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Коминтерна д.8;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ул.Радужная д.14,к.1;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Енисейская д.12,к.1;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Енисейская д.12 к.2;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Печорская д.8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MG-20160829-WA002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73016"/>
            <a:ext cx="47365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Выполнены работы по реконструкции двух цветников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4389120"/>
          </a:xfrm>
        </p:spPr>
        <p:txBody>
          <a:bodyPr/>
          <a:lstStyle/>
          <a:p>
            <a:r>
              <a:rPr lang="ru-RU" i="1" dirty="0" smtClean="0"/>
              <a:t>ул. Енисейская д.34, </a:t>
            </a:r>
          </a:p>
          <a:p>
            <a:r>
              <a:rPr lang="ru-RU" i="1" dirty="0" smtClean="0"/>
              <a:t>ул. Енисейская д.8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енисейская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909" y="2060848"/>
            <a:ext cx="5132091" cy="3507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71832" lon="21305023" rev="12705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енисейская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392488" cy="2881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98855" lon="19498860" rev="21573786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стимулирования управ районов было благоустроенно: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Семь дворовых территорий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ул. Летчика Бабушкина д.31, к.1; </a:t>
            </a:r>
          </a:p>
          <a:p>
            <a:pPr>
              <a:buNone/>
            </a:pPr>
            <a:r>
              <a:rPr lang="ru-RU" i="1" dirty="0" smtClean="0"/>
              <a:t>ул. Енисейская д.13 к.1; </a:t>
            </a:r>
          </a:p>
          <a:p>
            <a:pPr>
              <a:buNone/>
            </a:pPr>
            <a:r>
              <a:rPr lang="ru-RU" i="1" dirty="0" smtClean="0"/>
              <a:t>ул. Енисейская д.13 к.2;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ул. Рудневой д.11;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ул. Чичерина д.2/9;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ул. Менжинского д.18;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ул. Печорская д.6, к.1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менжинка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37124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удневой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56490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двух скверов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сквер по ул. Искры «Красная дорожка»,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сквер по ул. Чичерина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-20160905-WA003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37124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60905-WA002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92896"/>
            <a:ext cx="222774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60905-WA0033 (2).jpg"/>
          <p:cNvPicPr>
            <a:picLocks noChangeAspect="1"/>
          </p:cNvPicPr>
          <p:nvPr/>
        </p:nvPicPr>
        <p:blipFill>
          <a:blip r:embed="rId4" cstate="print"/>
          <a:srcRect b="31726"/>
          <a:stretch>
            <a:fillRect/>
          </a:stretch>
        </p:blipFill>
        <p:spPr>
          <a:xfrm>
            <a:off x="3851920" y="2852936"/>
            <a:ext cx="26696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 anchor="ctr"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трех детских площадок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сквере по ул. Искры, </a:t>
            </a:r>
          </a:p>
          <a:p>
            <a:r>
              <a:rPr lang="ru-RU" dirty="0" smtClean="0"/>
              <a:t>устройство двух новых </a:t>
            </a:r>
          </a:p>
          <a:p>
            <a:pPr>
              <a:buNone/>
            </a:pPr>
            <a:r>
              <a:rPr lang="ru-RU" dirty="0" smtClean="0"/>
              <a:t>   детских площадок </a:t>
            </a:r>
          </a:p>
          <a:p>
            <a:pPr>
              <a:buNone/>
            </a:pPr>
            <a:r>
              <a:rPr lang="ru-RU" dirty="0" smtClean="0"/>
              <a:t>   на сквере по ул. Чичерина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905-WA003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880320" cy="512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2306520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сквере по ул. Искры – установлены мемориальные доски с именами героев и ветеранов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Бабушкинского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284984"/>
            <a:ext cx="4426627" cy="331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61648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58964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	В </a:t>
            </a:r>
            <a:r>
              <a:rPr lang="ru-RU" dirty="0" smtClean="0"/>
              <a:t>2016 году были </a:t>
            </a:r>
            <a:r>
              <a:rPr lang="ru-RU" dirty="0" smtClean="0"/>
              <a:t>завершены работы </a:t>
            </a:r>
          </a:p>
          <a:p>
            <a:pPr>
              <a:buNone/>
            </a:pPr>
            <a:r>
              <a:rPr lang="ru-RU" dirty="0" smtClean="0"/>
              <a:t>				по благоустройству территории </a:t>
            </a:r>
          </a:p>
          <a:p>
            <a:pPr>
              <a:buNone/>
            </a:pPr>
            <a:r>
              <a:rPr lang="ru-RU" dirty="0" smtClean="0"/>
              <a:t>                              	ГБОУ </a:t>
            </a:r>
            <a:r>
              <a:rPr lang="ru-RU" dirty="0" smtClean="0"/>
              <a:t>Гимназия № 1558 имени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Росалии</a:t>
            </a:r>
            <a:r>
              <a:rPr lang="ru-RU" dirty="0" smtClean="0"/>
              <a:t> </a:t>
            </a:r>
            <a:r>
              <a:rPr lang="ru-RU" dirty="0" smtClean="0"/>
              <a:t>де Кастро (структурное подразделение № </a:t>
            </a:r>
            <a:r>
              <a:rPr lang="ru-RU" dirty="0" smtClean="0"/>
              <a:t>2)</a:t>
            </a:r>
          </a:p>
          <a:p>
            <a:pPr>
              <a:buNone/>
            </a:pPr>
            <a:r>
              <a:rPr lang="ru-RU" dirty="0" smtClean="0"/>
              <a:t>О</a:t>
            </a:r>
            <a:r>
              <a:rPr lang="ru-RU" dirty="0" smtClean="0"/>
              <a:t>борудование </a:t>
            </a:r>
            <a:r>
              <a:rPr lang="ru-RU" dirty="0" smtClean="0"/>
              <a:t>спортивной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площадкии</a:t>
            </a:r>
            <a:r>
              <a:rPr lang="ru-RU" dirty="0" smtClean="0"/>
              <a:t> </a:t>
            </a:r>
            <a:r>
              <a:rPr lang="ru-RU" dirty="0" smtClean="0"/>
              <a:t>установка ограждения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периметру </a:t>
            </a:r>
            <a:r>
              <a:rPr lang="ru-RU" dirty="0" smtClean="0"/>
              <a:t>образовательного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учреждения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DSC_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78532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53135"/>
            <a:ext cx="3203848" cy="212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615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ОТЧЕТ директора ГБУ «Жилищник Бабушкинского района » о результатах деятельности в 2016 году</vt:lpstr>
      <vt:lpstr>Благоустройство дворовых территорий.</vt:lpstr>
      <vt:lpstr>За счет средств социально-экономического развития района было благоустроенно:</vt:lpstr>
      <vt:lpstr>Выполнены работы по реконструкции двух цветников</vt:lpstr>
      <vt:lpstr>За счет средств стимулирования управ районов было благоустроенно:</vt:lpstr>
      <vt:lpstr>Реконструкция двух скверов</vt:lpstr>
      <vt:lpstr>Реконструкция трех детских площадок</vt:lpstr>
      <vt:lpstr>На сквере по ул. Искры – установлены мемориальные доски с именами героев и ветеранов Бабушкинского района.</vt:lpstr>
      <vt:lpstr>Благоустройство объектов образования </vt:lpstr>
      <vt:lpstr>Выполнены работы по благоустройству территорий прилегающих к образовательным учреждениям:</vt:lpstr>
      <vt:lpstr>Слайд 11</vt:lpstr>
      <vt:lpstr>Озеленение</vt:lpstr>
      <vt:lpstr>Содержание и уборка территории</vt:lpstr>
      <vt:lpstr>Содержание и уборка территории</vt:lpstr>
      <vt:lpstr>Субсидии</vt:lpstr>
      <vt:lpstr>Подготовка к зиме объектов жилищного фонда</vt:lpstr>
      <vt:lpstr>Работа по контролю за состоянием подвалов, чердаков, подъездов, домовладений</vt:lpstr>
      <vt:lpstr>Работа с собственниками помещений в МКД</vt:lpstr>
      <vt:lpstr>Ремонт подъездов за 2016 год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ADM01</dc:creator>
  <cp:lastModifiedBy>ADM01</cp:lastModifiedBy>
  <cp:revision>50</cp:revision>
  <dcterms:created xsi:type="dcterms:W3CDTF">2017-01-23T11:56:05Z</dcterms:created>
  <dcterms:modified xsi:type="dcterms:W3CDTF">2017-01-26T06:57:12Z</dcterms:modified>
</cp:coreProperties>
</file>