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>
        <p:scale>
          <a:sx n="156" d="100"/>
          <a:sy n="156" d="100"/>
        </p:scale>
        <p:origin x="-324" y="-36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253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e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eg"/><Relationship Id="rId10" Type="http://schemas.openxmlformats.org/officeDocument/2006/relationships/image" Target="../media/image76.png"/><Relationship Id="rId4" Type="http://schemas.openxmlformats.org/officeDocument/2006/relationships/image" Target="../media/image71.jpe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xmlns="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xmlns="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xmlns="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1319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Попоташа</dc:creator>
  <cp:lastModifiedBy>Таня</cp:lastModifiedBy>
  <cp:revision>12</cp:revision>
  <dcterms:modified xsi:type="dcterms:W3CDTF">2024-01-18T10:49:15Z</dcterms:modified>
</cp:coreProperties>
</file>